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8" r:id="rId2"/>
  </p:sldMasterIdLst>
  <p:notesMasterIdLst>
    <p:notesMasterId r:id="rId8"/>
  </p:notesMasterIdLst>
  <p:sldIdLst>
    <p:sldId id="262" r:id="rId3"/>
    <p:sldId id="409" r:id="rId4"/>
    <p:sldId id="426" r:id="rId5"/>
    <p:sldId id="42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B70"/>
    <a:srgbClr val="145266"/>
    <a:srgbClr val="1A6B84"/>
    <a:srgbClr val="0F3E4D"/>
    <a:srgbClr val="84A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337"/>
    <p:restoredTop sz="94686"/>
  </p:normalViewPr>
  <p:slideViewPr>
    <p:cSldViewPr snapToGrid="0" snapToObjects="1">
      <p:cViewPr varScale="1">
        <p:scale>
          <a:sx n="103" d="100"/>
          <a:sy n="103" d="100"/>
        </p:scale>
        <p:origin x="114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78" y="9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tableStyles" Target="tableStyles.xml" Id="rId12" /><Relationship Type="http://schemas.openxmlformats.org/officeDocument/2006/relationships/slideMaster" Target="slideMasters/slideMaster2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theme" Target="theme/theme1.xml" Id="rId11" /><Relationship Type="http://schemas.openxmlformats.org/officeDocument/2006/relationships/slide" Target="slides/slide3.xml" Id="rId5" /><Relationship Type="http://schemas.openxmlformats.org/officeDocument/2006/relationships/viewProps" Target="viewProps.xml" Id="rId10" /><Relationship Type="http://schemas.openxmlformats.org/officeDocument/2006/relationships/slide" Target="slides/slide2.xml" Id="rId4" /><Relationship Type="http://schemas.openxmlformats.org/officeDocument/2006/relationships/presProps" Target="presProps.xml" Id="rId9" /><Relationship Type="http://schemas.openxmlformats.org/officeDocument/2006/relationships/customXml" Target="/customXML/item.xml" Id="imanage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BB723-ADC9-49FD-BA2C-D4FE02E478B0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76AEBD1-96CC-4C11-B296-8102DD5782B8}">
      <dgm:prSet/>
      <dgm:spPr/>
      <dgm:t>
        <a:bodyPr/>
        <a:lstStyle/>
        <a:p>
          <a:r>
            <a:rPr lang="en-US" b="1" dirty="0"/>
            <a:t>Super-Emitter Response Program</a:t>
          </a:r>
          <a:endParaRPr lang="en-US" dirty="0"/>
        </a:p>
      </dgm:t>
    </dgm:pt>
    <dgm:pt modelId="{A079DFE9-64D3-40D2-815F-C8870748FA45}" type="parTrans" cxnId="{EFEE81D3-3B30-4C4B-B0F5-8BB8A5147D85}">
      <dgm:prSet/>
      <dgm:spPr/>
      <dgm:t>
        <a:bodyPr/>
        <a:lstStyle/>
        <a:p>
          <a:endParaRPr lang="en-US"/>
        </a:p>
      </dgm:t>
    </dgm:pt>
    <dgm:pt modelId="{591E9072-4585-4171-A3C0-0A6850D59D0D}" type="sibTrans" cxnId="{EFEE81D3-3B30-4C4B-B0F5-8BB8A5147D85}">
      <dgm:prSet/>
      <dgm:spPr/>
      <dgm:t>
        <a:bodyPr/>
        <a:lstStyle/>
        <a:p>
          <a:endParaRPr lang="en-US"/>
        </a:p>
      </dgm:t>
    </dgm:pt>
    <dgm:pt modelId="{0804FEFC-83E8-4ADD-8840-8B3EB661970F}">
      <dgm:prSet/>
      <dgm:spPr/>
      <dgm:t>
        <a:bodyPr/>
        <a:lstStyle/>
        <a:p>
          <a:r>
            <a:rPr lang="en-US"/>
            <a:t>Underlying authority</a:t>
          </a:r>
        </a:p>
      </dgm:t>
    </dgm:pt>
    <dgm:pt modelId="{8B407DA3-B8EC-4031-B3B4-590AA0AEA8CC}" type="parTrans" cxnId="{28CF903A-13AD-4CEA-B9A9-C5B0F3C0D531}">
      <dgm:prSet/>
      <dgm:spPr/>
      <dgm:t>
        <a:bodyPr/>
        <a:lstStyle/>
        <a:p>
          <a:endParaRPr lang="en-US"/>
        </a:p>
      </dgm:t>
    </dgm:pt>
    <dgm:pt modelId="{EE8556EC-E507-4E27-BA93-0EA522495CEE}" type="sibTrans" cxnId="{28CF903A-13AD-4CEA-B9A9-C5B0F3C0D531}">
      <dgm:prSet/>
      <dgm:spPr/>
      <dgm:t>
        <a:bodyPr/>
        <a:lstStyle/>
        <a:p>
          <a:endParaRPr lang="en-US"/>
        </a:p>
      </dgm:t>
    </dgm:pt>
    <dgm:pt modelId="{47C02067-6107-4F10-B45F-9A7F80A19983}">
      <dgm:prSet/>
      <dgm:spPr/>
      <dgm:t>
        <a:bodyPr/>
        <a:lstStyle/>
        <a:p>
          <a:r>
            <a:rPr lang="en-US"/>
            <a:t>Case-by-case</a:t>
          </a:r>
        </a:p>
      </dgm:t>
    </dgm:pt>
    <dgm:pt modelId="{10A1D40D-5A0B-4C3E-97BA-1511328E44E0}" type="parTrans" cxnId="{DDC998E0-2BCE-44FE-ACE2-70B4E99C2CCD}">
      <dgm:prSet/>
      <dgm:spPr/>
      <dgm:t>
        <a:bodyPr/>
        <a:lstStyle/>
        <a:p>
          <a:endParaRPr lang="en-US"/>
        </a:p>
      </dgm:t>
    </dgm:pt>
    <dgm:pt modelId="{131099D9-D08A-4A4B-BC73-5FA5D6A1C580}" type="sibTrans" cxnId="{DDC998E0-2BCE-44FE-ACE2-70B4E99C2CCD}">
      <dgm:prSet/>
      <dgm:spPr/>
      <dgm:t>
        <a:bodyPr/>
        <a:lstStyle/>
        <a:p>
          <a:endParaRPr lang="en-US"/>
        </a:p>
      </dgm:t>
    </dgm:pt>
    <dgm:pt modelId="{E47D5ACB-26BB-45A9-93A6-080B0920C055}">
      <dgm:prSet/>
      <dgm:spPr/>
      <dgm:t>
        <a:bodyPr/>
        <a:lstStyle/>
        <a:p>
          <a:r>
            <a:rPr lang="en-US" b="1"/>
            <a:t>Advanced Methane Measurement Methods</a:t>
          </a:r>
          <a:endParaRPr lang="en-US"/>
        </a:p>
      </dgm:t>
    </dgm:pt>
    <dgm:pt modelId="{6C825AD2-5429-4174-9C7E-95BA73BFE7EE}" type="parTrans" cxnId="{54394681-92B5-46AF-A9C1-42B263926F1A}">
      <dgm:prSet/>
      <dgm:spPr/>
      <dgm:t>
        <a:bodyPr/>
        <a:lstStyle/>
        <a:p>
          <a:endParaRPr lang="en-US"/>
        </a:p>
      </dgm:t>
    </dgm:pt>
    <dgm:pt modelId="{BED18325-16BF-4404-A38C-D7338DD7450E}" type="sibTrans" cxnId="{54394681-92B5-46AF-A9C1-42B263926F1A}">
      <dgm:prSet/>
      <dgm:spPr/>
      <dgm:t>
        <a:bodyPr/>
        <a:lstStyle/>
        <a:p>
          <a:endParaRPr lang="en-US"/>
        </a:p>
      </dgm:t>
    </dgm:pt>
    <dgm:pt modelId="{172251ED-0A30-4318-9CA9-DFC53B45C141}">
      <dgm:prSet/>
      <dgm:spPr/>
      <dgm:t>
        <a:bodyPr/>
        <a:lstStyle/>
        <a:p>
          <a:r>
            <a:rPr lang="en-US"/>
            <a:t>Approval of methods</a:t>
          </a:r>
        </a:p>
      </dgm:t>
    </dgm:pt>
    <dgm:pt modelId="{DB962F02-DC25-4B3C-BA09-A8F4BC1F6588}" type="parTrans" cxnId="{69F068DA-0F24-42A1-81F9-227C2919898E}">
      <dgm:prSet/>
      <dgm:spPr/>
      <dgm:t>
        <a:bodyPr/>
        <a:lstStyle/>
        <a:p>
          <a:endParaRPr lang="en-US"/>
        </a:p>
      </dgm:t>
    </dgm:pt>
    <dgm:pt modelId="{E9D409F5-833D-4DBB-B2BC-8CE5BE7F2F12}" type="sibTrans" cxnId="{69F068DA-0F24-42A1-81F9-227C2919898E}">
      <dgm:prSet/>
      <dgm:spPr/>
      <dgm:t>
        <a:bodyPr/>
        <a:lstStyle/>
        <a:p>
          <a:endParaRPr lang="en-US"/>
        </a:p>
      </dgm:t>
    </dgm:pt>
    <dgm:pt modelId="{429011EC-A1B9-4154-8A32-5607E53E3220}">
      <dgm:prSet/>
      <dgm:spPr/>
      <dgm:t>
        <a:bodyPr/>
        <a:lstStyle/>
        <a:p>
          <a:r>
            <a:rPr lang="en-US"/>
            <a:t>Incentive issues</a:t>
          </a:r>
        </a:p>
      </dgm:t>
    </dgm:pt>
    <dgm:pt modelId="{142DDC39-7E37-4FED-9E5D-5C395656B962}" type="parTrans" cxnId="{DB97A420-CCDD-4227-B92E-341CE29AF075}">
      <dgm:prSet/>
      <dgm:spPr/>
      <dgm:t>
        <a:bodyPr/>
        <a:lstStyle/>
        <a:p>
          <a:endParaRPr lang="en-US"/>
        </a:p>
      </dgm:t>
    </dgm:pt>
    <dgm:pt modelId="{6BBD395A-D6E4-4A46-933C-556326FD5B62}" type="sibTrans" cxnId="{DB97A420-CCDD-4227-B92E-341CE29AF075}">
      <dgm:prSet/>
      <dgm:spPr/>
      <dgm:t>
        <a:bodyPr/>
        <a:lstStyle/>
        <a:p>
          <a:endParaRPr lang="en-US"/>
        </a:p>
      </dgm:t>
    </dgm:pt>
    <dgm:pt modelId="{337F5315-755B-4AD6-BF96-201297A48020}" type="pres">
      <dgm:prSet presAssocID="{81BBB723-ADC9-49FD-BA2C-D4FE02E478B0}" presName="linear" presStyleCnt="0">
        <dgm:presLayoutVars>
          <dgm:animLvl val="lvl"/>
          <dgm:resizeHandles val="exact"/>
        </dgm:presLayoutVars>
      </dgm:prSet>
      <dgm:spPr/>
    </dgm:pt>
    <dgm:pt modelId="{356C8A0C-2601-471E-BD93-9B34A1FE8540}" type="pres">
      <dgm:prSet presAssocID="{B76AEBD1-96CC-4C11-B296-8102DD5782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37781B-65BB-4459-AFC3-9351FE94CF59}" type="pres">
      <dgm:prSet presAssocID="{B76AEBD1-96CC-4C11-B296-8102DD5782B8}" presName="childText" presStyleLbl="revTx" presStyleIdx="0" presStyleCnt="2">
        <dgm:presLayoutVars>
          <dgm:bulletEnabled val="1"/>
        </dgm:presLayoutVars>
      </dgm:prSet>
      <dgm:spPr/>
    </dgm:pt>
    <dgm:pt modelId="{F093F2B9-F94D-4B64-AC9C-3979C427C22D}" type="pres">
      <dgm:prSet presAssocID="{E47D5ACB-26BB-45A9-93A6-080B0920C0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0B11E24-FD3E-4F36-A02B-DB53FE531DFD}" type="pres">
      <dgm:prSet presAssocID="{E47D5ACB-26BB-45A9-93A6-080B0920C05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B97A420-CCDD-4227-B92E-341CE29AF075}" srcId="{E47D5ACB-26BB-45A9-93A6-080B0920C055}" destId="{429011EC-A1B9-4154-8A32-5607E53E3220}" srcOrd="1" destOrd="0" parTransId="{142DDC39-7E37-4FED-9E5D-5C395656B962}" sibTransId="{6BBD395A-D6E4-4A46-933C-556326FD5B62}"/>
    <dgm:cxn modelId="{28CF903A-13AD-4CEA-B9A9-C5B0F3C0D531}" srcId="{B76AEBD1-96CC-4C11-B296-8102DD5782B8}" destId="{0804FEFC-83E8-4ADD-8840-8B3EB661970F}" srcOrd="0" destOrd="0" parTransId="{8B407DA3-B8EC-4031-B3B4-590AA0AEA8CC}" sibTransId="{EE8556EC-E507-4E27-BA93-0EA522495CEE}"/>
    <dgm:cxn modelId="{6913053F-9B20-4579-BC5A-0A183CF80D83}" type="presOf" srcId="{172251ED-0A30-4318-9CA9-DFC53B45C141}" destId="{40B11E24-FD3E-4F36-A02B-DB53FE531DFD}" srcOrd="0" destOrd="0" presId="urn:microsoft.com/office/officeart/2005/8/layout/vList2"/>
    <dgm:cxn modelId="{B26F1F51-644F-44A0-A24D-7F49681A454E}" type="presOf" srcId="{81BBB723-ADC9-49FD-BA2C-D4FE02E478B0}" destId="{337F5315-755B-4AD6-BF96-201297A48020}" srcOrd="0" destOrd="0" presId="urn:microsoft.com/office/officeart/2005/8/layout/vList2"/>
    <dgm:cxn modelId="{D7725C76-B6D2-48D6-866B-171F119C19EC}" type="presOf" srcId="{0804FEFC-83E8-4ADD-8840-8B3EB661970F}" destId="{1637781B-65BB-4459-AFC3-9351FE94CF59}" srcOrd="0" destOrd="0" presId="urn:microsoft.com/office/officeart/2005/8/layout/vList2"/>
    <dgm:cxn modelId="{54394681-92B5-46AF-A9C1-42B263926F1A}" srcId="{81BBB723-ADC9-49FD-BA2C-D4FE02E478B0}" destId="{E47D5ACB-26BB-45A9-93A6-080B0920C055}" srcOrd="1" destOrd="0" parTransId="{6C825AD2-5429-4174-9C7E-95BA73BFE7EE}" sibTransId="{BED18325-16BF-4404-A38C-D7338DD7450E}"/>
    <dgm:cxn modelId="{2F9CFE82-25AF-4F22-AF90-91328651BF74}" type="presOf" srcId="{B76AEBD1-96CC-4C11-B296-8102DD5782B8}" destId="{356C8A0C-2601-471E-BD93-9B34A1FE8540}" srcOrd="0" destOrd="0" presId="urn:microsoft.com/office/officeart/2005/8/layout/vList2"/>
    <dgm:cxn modelId="{EE01E491-08C3-43AD-A154-810F4B100F79}" type="presOf" srcId="{47C02067-6107-4F10-B45F-9A7F80A19983}" destId="{1637781B-65BB-4459-AFC3-9351FE94CF59}" srcOrd="0" destOrd="1" presId="urn:microsoft.com/office/officeart/2005/8/layout/vList2"/>
    <dgm:cxn modelId="{FB2685A5-3482-4FCA-80AA-58F98F055D2F}" type="presOf" srcId="{E47D5ACB-26BB-45A9-93A6-080B0920C055}" destId="{F093F2B9-F94D-4B64-AC9C-3979C427C22D}" srcOrd="0" destOrd="0" presId="urn:microsoft.com/office/officeart/2005/8/layout/vList2"/>
    <dgm:cxn modelId="{EFEE81D3-3B30-4C4B-B0F5-8BB8A5147D85}" srcId="{81BBB723-ADC9-49FD-BA2C-D4FE02E478B0}" destId="{B76AEBD1-96CC-4C11-B296-8102DD5782B8}" srcOrd="0" destOrd="0" parTransId="{A079DFE9-64D3-40D2-815F-C8870748FA45}" sibTransId="{591E9072-4585-4171-A3C0-0A6850D59D0D}"/>
    <dgm:cxn modelId="{69F068DA-0F24-42A1-81F9-227C2919898E}" srcId="{E47D5ACB-26BB-45A9-93A6-080B0920C055}" destId="{172251ED-0A30-4318-9CA9-DFC53B45C141}" srcOrd="0" destOrd="0" parTransId="{DB962F02-DC25-4B3C-BA09-A8F4BC1F6588}" sibTransId="{E9D409F5-833D-4DBB-B2BC-8CE5BE7F2F12}"/>
    <dgm:cxn modelId="{DDC998E0-2BCE-44FE-ACE2-70B4E99C2CCD}" srcId="{B76AEBD1-96CC-4C11-B296-8102DD5782B8}" destId="{47C02067-6107-4F10-B45F-9A7F80A19983}" srcOrd="1" destOrd="0" parTransId="{10A1D40D-5A0B-4C3E-97BA-1511328E44E0}" sibTransId="{131099D9-D08A-4A4B-BC73-5FA5D6A1C580}"/>
    <dgm:cxn modelId="{CD5817E6-B507-4C74-BE39-1388967B497E}" type="presOf" srcId="{429011EC-A1B9-4154-8A32-5607E53E3220}" destId="{40B11E24-FD3E-4F36-A02B-DB53FE531DFD}" srcOrd="0" destOrd="1" presId="urn:microsoft.com/office/officeart/2005/8/layout/vList2"/>
    <dgm:cxn modelId="{AFEC698C-6057-4BB3-89E9-FFC4BA02EF5B}" type="presParOf" srcId="{337F5315-755B-4AD6-BF96-201297A48020}" destId="{356C8A0C-2601-471E-BD93-9B34A1FE8540}" srcOrd="0" destOrd="0" presId="urn:microsoft.com/office/officeart/2005/8/layout/vList2"/>
    <dgm:cxn modelId="{9A358571-805A-4FBF-B955-BFAA2D096E80}" type="presParOf" srcId="{337F5315-755B-4AD6-BF96-201297A48020}" destId="{1637781B-65BB-4459-AFC3-9351FE94CF59}" srcOrd="1" destOrd="0" presId="urn:microsoft.com/office/officeart/2005/8/layout/vList2"/>
    <dgm:cxn modelId="{F010F7F7-1501-4205-B0EA-97F14C265581}" type="presParOf" srcId="{337F5315-755B-4AD6-BF96-201297A48020}" destId="{F093F2B9-F94D-4B64-AC9C-3979C427C22D}" srcOrd="2" destOrd="0" presId="urn:microsoft.com/office/officeart/2005/8/layout/vList2"/>
    <dgm:cxn modelId="{072FD335-5D24-447B-9520-EB4BA63D57D6}" type="presParOf" srcId="{337F5315-755B-4AD6-BF96-201297A48020}" destId="{40B11E24-FD3E-4F36-A02B-DB53FE531D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79FCD-DC01-4EE3-A442-075104637219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E8ACF3F8-E628-45A3-AAB8-55D6E6439C7E}">
      <dgm:prSet/>
      <dgm:spPr/>
      <dgm:t>
        <a:bodyPr/>
        <a:lstStyle/>
        <a:p>
          <a:r>
            <a:rPr lang="en-US" b="1" dirty="0"/>
            <a:t>Subpart W	</a:t>
          </a:r>
          <a:endParaRPr lang="en-US" dirty="0"/>
        </a:p>
      </dgm:t>
    </dgm:pt>
    <dgm:pt modelId="{E7E904E8-2B25-4B33-83FA-743B8B96889C}" type="parTrans" cxnId="{314205E8-2BB3-4BA0-A71C-78B5840B8F99}">
      <dgm:prSet/>
      <dgm:spPr/>
      <dgm:t>
        <a:bodyPr/>
        <a:lstStyle/>
        <a:p>
          <a:endParaRPr lang="en-US"/>
        </a:p>
      </dgm:t>
    </dgm:pt>
    <dgm:pt modelId="{9FD3305F-665F-40E4-83DB-4A08EB8E80D8}" type="sibTrans" cxnId="{314205E8-2BB3-4BA0-A71C-78B5840B8F99}">
      <dgm:prSet/>
      <dgm:spPr/>
      <dgm:t>
        <a:bodyPr/>
        <a:lstStyle/>
        <a:p>
          <a:endParaRPr lang="en-US"/>
        </a:p>
      </dgm:t>
    </dgm:pt>
    <dgm:pt modelId="{9EF66DCD-238B-4274-B705-D07D2C62C6A7}">
      <dgm:prSet/>
      <dgm:spPr/>
      <dgm:t>
        <a:bodyPr/>
        <a:lstStyle/>
        <a:p>
          <a:r>
            <a:rPr lang="en-US"/>
            <a:t>Emission factors</a:t>
          </a:r>
        </a:p>
      </dgm:t>
    </dgm:pt>
    <dgm:pt modelId="{8C9FB35F-0A7A-44EC-9BFB-7A2B82F870E0}" type="parTrans" cxnId="{818E8770-AC03-488D-B227-1C06FD50943D}">
      <dgm:prSet/>
      <dgm:spPr/>
      <dgm:t>
        <a:bodyPr/>
        <a:lstStyle/>
        <a:p>
          <a:endParaRPr lang="en-US"/>
        </a:p>
      </dgm:t>
    </dgm:pt>
    <dgm:pt modelId="{03626A7E-D264-458D-9782-446CDF247B70}" type="sibTrans" cxnId="{818E8770-AC03-488D-B227-1C06FD50943D}">
      <dgm:prSet/>
      <dgm:spPr/>
      <dgm:t>
        <a:bodyPr/>
        <a:lstStyle/>
        <a:p>
          <a:endParaRPr lang="en-US"/>
        </a:p>
      </dgm:t>
    </dgm:pt>
    <dgm:pt modelId="{AFA0B11A-1A0F-4933-968B-03806AECFBBE}">
      <dgm:prSet/>
      <dgm:spPr/>
      <dgm:t>
        <a:bodyPr/>
        <a:lstStyle/>
        <a:p>
          <a:r>
            <a:rPr lang="en-US"/>
            <a:t>Advanced Methane Measurement Methods</a:t>
          </a:r>
        </a:p>
      </dgm:t>
    </dgm:pt>
    <dgm:pt modelId="{38DB8585-02C6-4A71-A1E5-FD43DA9B51EC}" type="parTrans" cxnId="{627735BB-DF9E-4DD9-9DF2-33B49DFCF705}">
      <dgm:prSet/>
      <dgm:spPr/>
      <dgm:t>
        <a:bodyPr/>
        <a:lstStyle/>
        <a:p>
          <a:endParaRPr lang="en-US"/>
        </a:p>
      </dgm:t>
    </dgm:pt>
    <dgm:pt modelId="{07E30A71-3D6C-48BE-9893-4D0BD279AF77}" type="sibTrans" cxnId="{627735BB-DF9E-4DD9-9DF2-33B49DFCF705}">
      <dgm:prSet/>
      <dgm:spPr/>
      <dgm:t>
        <a:bodyPr/>
        <a:lstStyle/>
        <a:p>
          <a:endParaRPr lang="en-US"/>
        </a:p>
      </dgm:t>
    </dgm:pt>
    <dgm:pt modelId="{ADCD0353-E9CA-48EC-9947-CCAA3FAA6E2A}">
      <dgm:prSet/>
      <dgm:spPr/>
      <dgm:t>
        <a:bodyPr/>
        <a:lstStyle/>
        <a:p>
          <a:r>
            <a:rPr lang="en-US" b="1"/>
            <a:t>WEC Implementation</a:t>
          </a:r>
          <a:endParaRPr lang="en-US"/>
        </a:p>
      </dgm:t>
    </dgm:pt>
    <dgm:pt modelId="{1A8ACBAE-FB40-4C6E-86BF-0E1E3969F5D6}" type="parTrans" cxnId="{D4B1180D-26C6-41E9-A40B-9CF1C641E1DD}">
      <dgm:prSet/>
      <dgm:spPr/>
      <dgm:t>
        <a:bodyPr/>
        <a:lstStyle/>
        <a:p>
          <a:endParaRPr lang="en-US"/>
        </a:p>
      </dgm:t>
    </dgm:pt>
    <dgm:pt modelId="{9A3D3565-9843-47B0-9B75-54707D0AC164}" type="sibTrans" cxnId="{D4B1180D-26C6-41E9-A40B-9CF1C641E1DD}">
      <dgm:prSet/>
      <dgm:spPr/>
      <dgm:t>
        <a:bodyPr/>
        <a:lstStyle/>
        <a:p>
          <a:endParaRPr lang="en-US"/>
        </a:p>
      </dgm:t>
    </dgm:pt>
    <dgm:pt modelId="{9EAC1F0D-0927-4010-89EF-FFB1DFBEBEF0}">
      <dgm:prSet/>
      <dgm:spPr/>
      <dgm:t>
        <a:bodyPr/>
        <a:lstStyle/>
        <a:p>
          <a:r>
            <a:rPr lang="en-US"/>
            <a:t>Regulatory Exemption</a:t>
          </a:r>
        </a:p>
      </dgm:t>
    </dgm:pt>
    <dgm:pt modelId="{6914402A-F6F8-4634-8CCA-086979802C47}" type="parTrans" cxnId="{043508D9-9E7B-451F-B307-E1F1723CDA96}">
      <dgm:prSet/>
      <dgm:spPr/>
      <dgm:t>
        <a:bodyPr/>
        <a:lstStyle/>
        <a:p>
          <a:endParaRPr lang="en-US"/>
        </a:p>
      </dgm:t>
    </dgm:pt>
    <dgm:pt modelId="{ABF7A4F9-1D42-4C86-9D36-BB938EE42F10}" type="sibTrans" cxnId="{043508D9-9E7B-451F-B307-E1F1723CDA96}">
      <dgm:prSet/>
      <dgm:spPr/>
      <dgm:t>
        <a:bodyPr/>
        <a:lstStyle/>
        <a:p>
          <a:endParaRPr lang="en-US"/>
        </a:p>
      </dgm:t>
    </dgm:pt>
    <dgm:pt modelId="{F2CDF3B9-C5AD-4E47-B746-7D8ADAA365A8}">
      <dgm:prSet/>
      <dgm:spPr/>
      <dgm:t>
        <a:bodyPr/>
        <a:lstStyle/>
        <a:p>
          <a:r>
            <a:rPr lang="en-US"/>
            <a:t>Netting</a:t>
          </a:r>
        </a:p>
      </dgm:t>
    </dgm:pt>
    <dgm:pt modelId="{93186BDE-0B38-4AC2-B157-88CDC85927AC}" type="parTrans" cxnId="{A30C682D-90DE-4FA7-BD79-3F235CEB20E6}">
      <dgm:prSet/>
      <dgm:spPr/>
      <dgm:t>
        <a:bodyPr/>
        <a:lstStyle/>
        <a:p>
          <a:endParaRPr lang="en-US"/>
        </a:p>
      </dgm:t>
    </dgm:pt>
    <dgm:pt modelId="{636C11FE-8C19-489D-BF85-25098BA00194}" type="sibTrans" cxnId="{A30C682D-90DE-4FA7-BD79-3F235CEB20E6}">
      <dgm:prSet/>
      <dgm:spPr/>
      <dgm:t>
        <a:bodyPr/>
        <a:lstStyle/>
        <a:p>
          <a:endParaRPr lang="en-US"/>
        </a:p>
      </dgm:t>
    </dgm:pt>
    <dgm:pt modelId="{4AF78888-008E-43A2-A350-547A38715321}" type="pres">
      <dgm:prSet presAssocID="{A0E79FCD-DC01-4EE3-A442-075104637219}" presName="linear" presStyleCnt="0">
        <dgm:presLayoutVars>
          <dgm:animLvl val="lvl"/>
          <dgm:resizeHandles val="exact"/>
        </dgm:presLayoutVars>
      </dgm:prSet>
      <dgm:spPr/>
    </dgm:pt>
    <dgm:pt modelId="{04D2FEB1-B29F-44FC-8B35-B65F07AFCEEC}" type="pres">
      <dgm:prSet presAssocID="{E8ACF3F8-E628-45A3-AAB8-55D6E6439C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6AE1781-E655-4F20-88BF-389420542302}" type="pres">
      <dgm:prSet presAssocID="{E8ACF3F8-E628-45A3-AAB8-55D6E6439C7E}" presName="childText" presStyleLbl="revTx" presStyleIdx="0" presStyleCnt="2">
        <dgm:presLayoutVars>
          <dgm:bulletEnabled val="1"/>
        </dgm:presLayoutVars>
      </dgm:prSet>
      <dgm:spPr/>
    </dgm:pt>
    <dgm:pt modelId="{3468582F-E05C-4503-B0A3-5CC2FB8E4041}" type="pres">
      <dgm:prSet presAssocID="{ADCD0353-E9CA-48EC-9947-CCAA3FAA6E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3E6F6E6-CC30-41A7-91B0-04A295F66AEA}" type="pres">
      <dgm:prSet presAssocID="{ADCD0353-E9CA-48EC-9947-CCAA3FAA6E2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0D34009-68EF-495C-89A8-97060A8B5914}" type="presOf" srcId="{E8ACF3F8-E628-45A3-AAB8-55D6E6439C7E}" destId="{04D2FEB1-B29F-44FC-8B35-B65F07AFCEEC}" srcOrd="0" destOrd="0" presId="urn:microsoft.com/office/officeart/2005/8/layout/vList2"/>
    <dgm:cxn modelId="{D4B1180D-26C6-41E9-A40B-9CF1C641E1DD}" srcId="{A0E79FCD-DC01-4EE3-A442-075104637219}" destId="{ADCD0353-E9CA-48EC-9947-CCAA3FAA6E2A}" srcOrd="1" destOrd="0" parTransId="{1A8ACBAE-FB40-4C6E-86BF-0E1E3969F5D6}" sibTransId="{9A3D3565-9843-47B0-9B75-54707D0AC164}"/>
    <dgm:cxn modelId="{4BC6491F-43FB-4515-9078-E09553BDD081}" type="presOf" srcId="{A0E79FCD-DC01-4EE3-A442-075104637219}" destId="{4AF78888-008E-43A2-A350-547A38715321}" srcOrd="0" destOrd="0" presId="urn:microsoft.com/office/officeart/2005/8/layout/vList2"/>
    <dgm:cxn modelId="{A30C682D-90DE-4FA7-BD79-3F235CEB20E6}" srcId="{ADCD0353-E9CA-48EC-9947-CCAA3FAA6E2A}" destId="{F2CDF3B9-C5AD-4E47-B746-7D8ADAA365A8}" srcOrd="1" destOrd="0" parTransId="{93186BDE-0B38-4AC2-B157-88CDC85927AC}" sibTransId="{636C11FE-8C19-489D-BF85-25098BA00194}"/>
    <dgm:cxn modelId="{FBBE5A6F-5762-46B9-8B91-4B11AC121E9E}" type="presOf" srcId="{AFA0B11A-1A0F-4933-968B-03806AECFBBE}" destId="{D6AE1781-E655-4F20-88BF-389420542302}" srcOrd="0" destOrd="1" presId="urn:microsoft.com/office/officeart/2005/8/layout/vList2"/>
    <dgm:cxn modelId="{818E8770-AC03-488D-B227-1C06FD50943D}" srcId="{E8ACF3F8-E628-45A3-AAB8-55D6E6439C7E}" destId="{9EF66DCD-238B-4274-B705-D07D2C62C6A7}" srcOrd="0" destOrd="0" parTransId="{8C9FB35F-0A7A-44EC-9BFB-7A2B82F870E0}" sibTransId="{03626A7E-D264-458D-9782-446CDF247B70}"/>
    <dgm:cxn modelId="{70925E71-4848-4F65-AA1C-54AF1473160E}" type="presOf" srcId="{F2CDF3B9-C5AD-4E47-B746-7D8ADAA365A8}" destId="{53E6F6E6-CC30-41A7-91B0-04A295F66AEA}" srcOrd="0" destOrd="1" presId="urn:microsoft.com/office/officeart/2005/8/layout/vList2"/>
    <dgm:cxn modelId="{9A966871-AA96-494A-B10C-1ACE90C8771F}" type="presOf" srcId="{9EF66DCD-238B-4274-B705-D07D2C62C6A7}" destId="{D6AE1781-E655-4F20-88BF-389420542302}" srcOrd="0" destOrd="0" presId="urn:microsoft.com/office/officeart/2005/8/layout/vList2"/>
    <dgm:cxn modelId="{61CCEC53-F281-4B2E-93C1-E07B600D2F4B}" type="presOf" srcId="{ADCD0353-E9CA-48EC-9947-CCAA3FAA6E2A}" destId="{3468582F-E05C-4503-B0A3-5CC2FB8E4041}" srcOrd="0" destOrd="0" presId="urn:microsoft.com/office/officeart/2005/8/layout/vList2"/>
    <dgm:cxn modelId="{8728947D-F670-4DB1-AC38-1807A71C4AA4}" type="presOf" srcId="{9EAC1F0D-0927-4010-89EF-FFB1DFBEBEF0}" destId="{53E6F6E6-CC30-41A7-91B0-04A295F66AEA}" srcOrd="0" destOrd="0" presId="urn:microsoft.com/office/officeart/2005/8/layout/vList2"/>
    <dgm:cxn modelId="{627735BB-DF9E-4DD9-9DF2-33B49DFCF705}" srcId="{E8ACF3F8-E628-45A3-AAB8-55D6E6439C7E}" destId="{AFA0B11A-1A0F-4933-968B-03806AECFBBE}" srcOrd="1" destOrd="0" parTransId="{38DB8585-02C6-4A71-A1E5-FD43DA9B51EC}" sibTransId="{07E30A71-3D6C-48BE-9893-4D0BD279AF77}"/>
    <dgm:cxn modelId="{043508D9-9E7B-451F-B307-E1F1723CDA96}" srcId="{ADCD0353-E9CA-48EC-9947-CCAA3FAA6E2A}" destId="{9EAC1F0D-0927-4010-89EF-FFB1DFBEBEF0}" srcOrd="0" destOrd="0" parTransId="{6914402A-F6F8-4634-8CCA-086979802C47}" sibTransId="{ABF7A4F9-1D42-4C86-9D36-BB938EE42F10}"/>
    <dgm:cxn modelId="{314205E8-2BB3-4BA0-A71C-78B5840B8F99}" srcId="{A0E79FCD-DC01-4EE3-A442-075104637219}" destId="{E8ACF3F8-E628-45A3-AAB8-55D6E6439C7E}" srcOrd="0" destOrd="0" parTransId="{E7E904E8-2B25-4B33-83FA-743B8B96889C}" sibTransId="{9FD3305F-665F-40E4-83DB-4A08EB8E80D8}"/>
    <dgm:cxn modelId="{E91FD0C2-F096-4B78-BD23-4EA82065305B}" type="presParOf" srcId="{4AF78888-008E-43A2-A350-547A38715321}" destId="{04D2FEB1-B29F-44FC-8B35-B65F07AFCEEC}" srcOrd="0" destOrd="0" presId="urn:microsoft.com/office/officeart/2005/8/layout/vList2"/>
    <dgm:cxn modelId="{C2FBF5A0-1B9D-4E69-B1E8-E0757442CE50}" type="presParOf" srcId="{4AF78888-008E-43A2-A350-547A38715321}" destId="{D6AE1781-E655-4F20-88BF-389420542302}" srcOrd="1" destOrd="0" presId="urn:microsoft.com/office/officeart/2005/8/layout/vList2"/>
    <dgm:cxn modelId="{AE2B59AC-AD13-4629-91EA-40B954BEE2B4}" type="presParOf" srcId="{4AF78888-008E-43A2-A350-547A38715321}" destId="{3468582F-E05C-4503-B0A3-5CC2FB8E4041}" srcOrd="2" destOrd="0" presId="urn:microsoft.com/office/officeart/2005/8/layout/vList2"/>
    <dgm:cxn modelId="{6DFA46EF-F1D4-4AC4-B789-803D593CC8F8}" type="presParOf" srcId="{4AF78888-008E-43A2-A350-547A38715321}" destId="{53E6F6E6-CC30-41A7-91B0-04A295F66A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BDC41-8F28-413F-9CB5-ECE7899D678B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4F33545-365A-49C4-9F51-D4FBB8E05E33}">
      <dgm:prSet/>
      <dgm:spPr/>
      <dgm:t>
        <a:bodyPr/>
        <a:lstStyle/>
        <a:p>
          <a:r>
            <a:rPr lang="en-US" b="1" dirty="0"/>
            <a:t>Judiciary</a:t>
          </a:r>
          <a:endParaRPr lang="en-US" dirty="0"/>
        </a:p>
      </dgm:t>
    </dgm:pt>
    <dgm:pt modelId="{3474A50D-911A-47B8-B249-34E7488E0B81}" type="parTrans" cxnId="{4F5992D2-6DDB-40D5-AC69-9D2D005225C7}">
      <dgm:prSet/>
      <dgm:spPr/>
      <dgm:t>
        <a:bodyPr/>
        <a:lstStyle/>
        <a:p>
          <a:endParaRPr lang="en-US"/>
        </a:p>
      </dgm:t>
    </dgm:pt>
    <dgm:pt modelId="{E65A192F-8D51-48F8-924E-591B2D311DC0}" type="sibTrans" cxnId="{4F5992D2-6DDB-40D5-AC69-9D2D005225C7}">
      <dgm:prSet/>
      <dgm:spPr/>
      <dgm:t>
        <a:bodyPr/>
        <a:lstStyle/>
        <a:p>
          <a:endParaRPr lang="en-US"/>
        </a:p>
      </dgm:t>
    </dgm:pt>
    <dgm:pt modelId="{1480B291-CF95-4400-B35B-A7F4CB849B51}">
      <dgm:prSet/>
      <dgm:spPr/>
      <dgm:t>
        <a:bodyPr/>
        <a:lstStyle/>
        <a:p>
          <a:r>
            <a:rPr lang="en-US" b="1" dirty="0"/>
            <a:t>Legislative</a:t>
          </a:r>
          <a:endParaRPr lang="en-US" dirty="0"/>
        </a:p>
      </dgm:t>
    </dgm:pt>
    <dgm:pt modelId="{7128F4DC-6E4B-44E2-8AD8-11477A26E316}" type="parTrans" cxnId="{89F9E577-FDA0-4DEE-B90B-5EB0E8D9730D}">
      <dgm:prSet/>
      <dgm:spPr/>
      <dgm:t>
        <a:bodyPr/>
        <a:lstStyle/>
        <a:p>
          <a:endParaRPr lang="en-US"/>
        </a:p>
      </dgm:t>
    </dgm:pt>
    <dgm:pt modelId="{25C91C6D-AC33-43C6-B959-B8039C9393E7}" type="sibTrans" cxnId="{89F9E577-FDA0-4DEE-B90B-5EB0E8D9730D}">
      <dgm:prSet/>
      <dgm:spPr/>
      <dgm:t>
        <a:bodyPr/>
        <a:lstStyle/>
        <a:p>
          <a:endParaRPr lang="en-US"/>
        </a:p>
      </dgm:t>
    </dgm:pt>
    <dgm:pt modelId="{CFB948B3-FD34-4ADC-94C0-DF8E7946B43C}">
      <dgm:prSet/>
      <dgm:spPr/>
      <dgm:t>
        <a:bodyPr/>
        <a:lstStyle/>
        <a:p>
          <a:r>
            <a:rPr lang="en-US" b="1" dirty="0"/>
            <a:t>Executive</a:t>
          </a:r>
          <a:endParaRPr lang="en-US" dirty="0"/>
        </a:p>
      </dgm:t>
    </dgm:pt>
    <dgm:pt modelId="{30222ED1-6C52-4E56-ABEB-A132E16EDBC8}" type="parTrans" cxnId="{12918D66-9F1C-437D-8E54-DEDE0B5C3FDF}">
      <dgm:prSet/>
      <dgm:spPr/>
      <dgm:t>
        <a:bodyPr/>
        <a:lstStyle/>
        <a:p>
          <a:endParaRPr lang="en-US"/>
        </a:p>
      </dgm:t>
    </dgm:pt>
    <dgm:pt modelId="{206A8802-D453-4BB2-9083-AB20B11A9E42}" type="sibTrans" cxnId="{12918D66-9F1C-437D-8E54-DEDE0B5C3FDF}">
      <dgm:prSet/>
      <dgm:spPr/>
      <dgm:t>
        <a:bodyPr/>
        <a:lstStyle/>
        <a:p>
          <a:endParaRPr lang="en-US"/>
        </a:p>
      </dgm:t>
    </dgm:pt>
    <dgm:pt modelId="{58BD5897-2896-42C2-B58F-8E7303BB5DAD}" type="pres">
      <dgm:prSet presAssocID="{368BDC41-8F28-413F-9CB5-ECE7899D678B}" presName="compositeShape" presStyleCnt="0">
        <dgm:presLayoutVars>
          <dgm:chMax val="7"/>
          <dgm:dir/>
          <dgm:resizeHandles val="exact"/>
        </dgm:presLayoutVars>
      </dgm:prSet>
      <dgm:spPr/>
    </dgm:pt>
    <dgm:pt modelId="{5C79AB5F-2A70-4C5D-9B92-B04B3AAD7CAF}" type="pres">
      <dgm:prSet presAssocID="{54F33545-365A-49C4-9F51-D4FBB8E05E33}" presName="circ1" presStyleLbl="vennNode1" presStyleIdx="0" presStyleCnt="3"/>
      <dgm:spPr/>
    </dgm:pt>
    <dgm:pt modelId="{359C9970-AD45-43A8-A98B-1FB233BE2782}" type="pres">
      <dgm:prSet presAssocID="{54F33545-365A-49C4-9F51-D4FBB8E05E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174019-FF2A-4DAF-B8B8-7BEC33946721}" type="pres">
      <dgm:prSet presAssocID="{1480B291-CF95-4400-B35B-A7F4CB849B51}" presName="circ2" presStyleLbl="vennNode1" presStyleIdx="1" presStyleCnt="3"/>
      <dgm:spPr/>
    </dgm:pt>
    <dgm:pt modelId="{A7C153AE-FC18-4C55-8602-E777DA07BED1}" type="pres">
      <dgm:prSet presAssocID="{1480B291-CF95-4400-B35B-A7F4CB849B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662DFF-FB93-4B6B-A269-CACB61199F44}" type="pres">
      <dgm:prSet presAssocID="{CFB948B3-FD34-4ADC-94C0-DF8E7946B43C}" presName="circ3" presStyleLbl="vennNode1" presStyleIdx="2" presStyleCnt="3"/>
      <dgm:spPr/>
    </dgm:pt>
    <dgm:pt modelId="{57E5B0D2-6229-4A94-93A9-88F272491519}" type="pres">
      <dgm:prSet presAssocID="{CFB948B3-FD34-4ADC-94C0-DF8E7946B4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605B118-FE4E-4C82-87C6-D770E3EFC171}" type="presOf" srcId="{1480B291-CF95-4400-B35B-A7F4CB849B51}" destId="{8E174019-FF2A-4DAF-B8B8-7BEC33946721}" srcOrd="0" destOrd="0" presId="urn:microsoft.com/office/officeart/2005/8/layout/venn1"/>
    <dgm:cxn modelId="{2F17CE41-843B-41DF-934E-88FB83551471}" type="presOf" srcId="{CFB948B3-FD34-4ADC-94C0-DF8E7946B43C}" destId="{14662DFF-FB93-4B6B-A269-CACB61199F44}" srcOrd="0" destOrd="0" presId="urn:microsoft.com/office/officeart/2005/8/layout/venn1"/>
    <dgm:cxn modelId="{12918D66-9F1C-437D-8E54-DEDE0B5C3FDF}" srcId="{368BDC41-8F28-413F-9CB5-ECE7899D678B}" destId="{CFB948B3-FD34-4ADC-94C0-DF8E7946B43C}" srcOrd="2" destOrd="0" parTransId="{30222ED1-6C52-4E56-ABEB-A132E16EDBC8}" sibTransId="{206A8802-D453-4BB2-9083-AB20B11A9E42}"/>
    <dgm:cxn modelId="{E383E574-3025-445A-BC6F-DB405E785FB2}" type="presOf" srcId="{CFB948B3-FD34-4ADC-94C0-DF8E7946B43C}" destId="{57E5B0D2-6229-4A94-93A9-88F272491519}" srcOrd="1" destOrd="0" presId="urn:microsoft.com/office/officeart/2005/8/layout/venn1"/>
    <dgm:cxn modelId="{89F9E577-FDA0-4DEE-B90B-5EB0E8D9730D}" srcId="{368BDC41-8F28-413F-9CB5-ECE7899D678B}" destId="{1480B291-CF95-4400-B35B-A7F4CB849B51}" srcOrd="1" destOrd="0" parTransId="{7128F4DC-6E4B-44E2-8AD8-11477A26E316}" sibTransId="{25C91C6D-AC33-43C6-B959-B8039C9393E7}"/>
    <dgm:cxn modelId="{66A652AC-C83A-4C07-93AA-401DB5CBCCC8}" type="presOf" srcId="{1480B291-CF95-4400-B35B-A7F4CB849B51}" destId="{A7C153AE-FC18-4C55-8602-E777DA07BED1}" srcOrd="1" destOrd="0" presId="urn:microsoft.com/office/officeart/2005/8/layout/venn1"/>
    <dgm:cxn modelId="{2C1FD4AF-7343-4140-BBD6-2915290EB585}" type="presOf" srcId="{54F33545-365A-49C4-9F51-D4FBB8E05E33}" destId="{5C79AB5F-2A70-4C5D-9B92-B04B3AAD7CAF}" srcOrd="0" destOrd="0" presId="urn:microsoft.com/office/officeart/2005/8/layout/venn1"/>
    <dgm:cxn modelId="{4F5992D2-6DDB-40D5-AC69-9D2D005225C7}" srcId="{368BDC41-8F28-413F-9CB5-ECE7899D678B}" destId="{54F33545-365A-49C4-9F51-D4FBB8E05E33}" srcOrd="0" destOrd="0" parTransId="{3474A50D-911A-47B8-B249-34E7488E0B81}" sibTransId="{E65A192F-8D51-48F8-924E-591B2D311DC0}"/>
    <dgm:cxn modelId="{7F56BDEE-357C-4BDF-8BAA-0D8976D78AB1}" type="presOf" srcId="{368BDC41-8F28-413F-9CB5-ECE7899D678B}" destId="{58BD5897-2896-42C2-B58F-8E7303BB5DAD}" srcOrd="0" destOrd="0" presId="urn:microsoft.com/office/officeart/2005/8/layout/venn1"/>
    <dgm:cxn modelId="{2990E3FE-583A-42DB-A46A-329266318068}" type="presOf" srcId="{54F33545-365A-49C4-9F51-D4FBB8E05E33}" destId="{359C9970-AD45-43A8-A98B-1FB233BE2782}" srcOrd="1" destOrd="0" presId="urn:microsoft.com/office/officeart/2005/8/layout/venn1"/>
    <dgm:cxn modelId="{E116C826-62E4-4B0E-A775-E49B32779B80}" type="presParOf" srcId="{58BD5897-2896-42C2-B58F-8E7303BB5DAD}" destId="{5C79AB5F-2A70-4C5D-9B92-B04B3AAD7CAF}" srcOrd="0" destOrd="0" presId="urn:microsoft.com/office/officeart/2005/8/layout/venn1"/>
    <dgm:cxn modelId="{D76B98E6-C932-4196-91D5-87151AFEC357}" type="presParOf" srcId="{58BD5897-2896-42C2-B58F-8E7303BB5DAD}" destId="{359C9970-AD45-43A8-A98B-1FB233BE2782}" srcOrd="1" destOrd="0" presId="urn:microsoft.com/office/officeart/2005/8/layout/venn1"/>
    <dgm:cxn modelId="{1EC17BB7-9EC7-48A6-91C9-DA6BD63A6422}" type="presParOf" srcId="{58BD5897-2896-42C2-B58F-8E7303BB5DAD}" destId="{8E174019-FF2A-4DAF-B8B8-7BEC33946721}" srcOrd="2" destOrd="0" presId="urn:microsoft.com/office/officeart/2005/8/layout/venn1"/>
    <dgm:cxn modelId="{200A6E34-D35D-4982-A1DC-4D5A46D051C5}" type="presParOf" srcId="{58BD5897-2896-42C2-B58F-8E7303BB5DAD}" destId="{A7C153AE-FC18-4C55-8602-E777DA07BED1}" srcOrd="3" destOrd="0" presId="urn:microsoft.com/office/officeart/2005/8/layout/venn1"/>
    <dgm:cxn modelId="{F5F91B55-17BD-4A99-B255-932B4964FFF5}" type="presParOf" srcId="{58BD5897-2896-42C2-B58F-8E7303BB5DAD}" destId="{14662DFF-FB93-4B6B-A269-CACB61199F44}" srcOrd="4" destOrd="0" presId="urn:microsoft.com/office/officeart/2005/8/layout/venn1"/>
    <dgm:cxn modelId="{2F485E52-87CE-4D97-9864-5D763C387553}" type="presParOf" srcId="{58BD5897-2896-42C2-B58F-8E7303BB5DAD}" destId="{57E5B0D2-6229-4A94-93A9-88F2724915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C8A0C-2601-471E-BD93-9B34A1FE8540}">
      <dsp:nvSpPr>
        <dsp:cNvPr id="0" name=""/>
        <dsp:cNvSpPr/>
      </dsp:nvSpPr>
      <dsp:spPr>
        <a:xfrm>
          <a:off x="0" y="35429"/>
          <a:ext cx="10515600" cy="983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Super-Emitter Response Program</a:t>
          </a:r>
          <a:endParaRPr lang="en-US" sz="4100" kern="1200" dirty="0"/>
        </a:p>
      </dsp:txBody>
      <dsp:txXfrm>
        <a:off x="48005" y="83434"/>
        <a:ext cx="10419590" cy="887374"/>
      </dsp:txXfrm>
    </dsp:sp>
    <dsp:sp modelId="{1637781B-65BB-4459-AFC3-9351FE94CF59}">
      <dsp:nvSpPr>
        <dsp:cNvPr id="0" name=""/>
        <dsp:cNvSpPr/>
      </dsp:nvSpPr>
      <dsp:spPr>
        <a:xfrm>
          <a:off x="0" y="1018814"/>
          <a:ext cx="10515600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Underlying authority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Case-by-case</a:t>
          </a:r>
        </a:p>
      </dsp:txBody>
      <dsp:txXfrm>
        <a:off x="0" y="1018814"/>
        <a:ext cx="10515600" cy="1103309"/>
      </dsp:txXfrm>
    </dsp:sp>
    <dsp:sp modelId="{F093F2B9-F94D-4B64-AC9C-3979C427C22D}">
      <dsp:nvSpPr>
        <dsp:cNvPr id="0" name=""/>
        <dsp:cNvSpPr/>
      </dsp:nvSpPr>
      <dsp:spPr>
        <a:xfrm>
          <a:off x="0" y="2122124"/>
          <a:ext cx="10515600" cy="983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Advanced Methane Measurement Methods</a:t>
          </a:r>
          <a:endParaRPr lang="en-US" sz="4100" kern="1200"/>
        </a:p>
      </dsp:txBody>
      <dsp:txXfrm>
        <a:off x="48005" y="2170129"/>
        <a:ext cx="10419590" cy="887374"/>
      </dsp:txXfrm>
    </dsp:sp>
    <dsp:sp modelId="{40B11E24-FD3E-4F36-A02B-DB53FE531DFD}">
      <dsp:nvSpPr>
        <dsp:cNvPr id="0" name=""/>
        <dsp:cNvSpPr/>
      </dsp:nvSpPr>
      <dsp:spPr>
        <a:xfrm>
          <a:off x="0" y="3105509"/>
          <a:ext cx="10515600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Approval of methods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Incentive issues</a:t>
          </a:r>
        </a:p>
      </dsp:txBody>
      <dsp:txXfrm>
        <a:off x="0" y="3105509"/>
        <a:ext cx="10515600" cy="1103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2FEB1-B29F-44FC-8B35-B65F07AFCEEC}">
      <dsp:nvSpPr>
        <dsp:cNvPr id="0" name=""/>
        <dsp:cNvSpPr/>
      </dsp:nvSpPr>
      <dsp:spPr>
        <a:xfrm>
          <a:off x="0" y="35429"/>
          <a:ext cx="10515600" cy="983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Subpart W	</a:t>
          </a:r>
          <a:endParaRPr lang="en-US" sz="4100" kern="1200" dirty="0"/>
        </a:p>
      </dsp:txBody>
      <dsp:txXfrm>
        <a:off x="48005" y="83434"/>
        <a:ext cx="10419590" cy="887374"/>
      </dsp:txXfrm>
    </dsp:sp>
    <dsp:sp modelId="{D6AE1781-E655-4F20-88BF-389420542302}">
      <dsp:nvSpPr>
        <dsp:cNvPr id="0" name=""/>
        <dsp:cNvSpPr/>
      </dsp:nvSpPr>
      <dsp:spPr>
        <a:xfrm>
          <a:off x="0" y="1018814"/>
          <a:ext cx="10515600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Emission factors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Advanced Methane Measurement Methods</a:t>
          </a:r>
        </a:p>
      </dsp:txBody>
      <dsp:txXfrm>
        <a:off x="0" y="1018814"/>
        <a:ext cx="10515600" cy="1103309"/>
      </dsp:txXfrm>
    </dsp:sp>
    <dsp:sp modelId="{3468582F-E05C-4503-B0A3-5CC2FB8E4041}">
      <dsp:nvSpPr>
        <dsp:cNvPr id="0" name=""/>
        <dsp:cNvSpPr/>
      </dsp:nvSpPr>
      <dsp:spPr>
        <a:xfrm>
          <a:off x="0" y="2122124"/>
          <a:ext cx="10515600" cy="98338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WEC Implementation</a:t>
          </a:r>
          <a:endParaRPr lang="en-US" sz="4100" kern="1200"/>
        </a:p>
      </dsp:txBody>
      <dsp:txXfrm>
        <a:off x="48005" y="2170129"/>
        <a:ext cx="10419590" cy="887374"/>
      </dsp:txXfrm>
    </dsp:sp>
    <dsp:sp modelId="{53E6F6E6-CC30-41A7-91B0-04A295F66AEA}">
      <dsp:nvSpPr>
        <dsp:cNvPr id="0" name=""/>
        <dsp:cNvSpPr/>
      </dsp:nvSpPr>
      <dsp:spPr>
        <a:xfrm>
          <a:off x="0" y="3105509"/>
          <a:ext cx="10515600" cy="1103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Regulatory Exemption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Netting</a:t>
          </a:r>
        </a:p>
      </dsp:txBody>
      <dsp:txXfrm>
        <a:off x="0" y="3105509"/>
        <a:ext cx="10515600" cy="1103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9AB5F-2A70-4C5D-9B92-B04B3AAD7CAF}">
      <dsp:nvSpPr>
        <dsp:cNvPr id="0" name=""/>
        <dsp:cNvSpPr/>
      </dsp:nvSpPr>
      <dsp:spPr>
        <a:xfrm>
          <a:off x="3984525" y="53053"/>
          <a:ext cx="2546549" cy="25465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Judiciary</a:t>
          </a:r>
          <a:endParaRPr lang="en-US" sz="2700" kern="1200" dirty="0"/>
        </a:p>
      </dsp:txBody>
      <dsp:txXfrm>
        <a:off x="4324065" y="498699"/>
        <a:ext cx="1867469" cy="1145947"/>
      </dsp:txXfrm>
    </dsp:sp>
    <dsp:sp modelId="{8E174019-FF2A-4DAF-B8B8-7BEC33946721}">
      <dsp:nvSpPr>
        <dsp:cNvPr id="0" name=""/>
        <dsp:cNvSpPr/>
      </dsp:nvSpPr>
      <dsp:spPr>
        <a:xfrm>
          <a:off x="4903405" y="1644646"/>
          <a:ext cx="2546549" cy="25465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Legislative</a:t>
          </a:r>
          <a:endParaRPr lang="en-US" sz="2700" kern="1200" dirty="0"/>
        </a:p>
      </dsp:txBody>
      <dsp:txXfrm>
        <a:off x="5682224" y="2302505"/>
        <a:ext cx="1527929" cy="1400602"/>
      </dsp:txXfrm>
    </dsp:sp>
    <dsp:sp modelId="{14662DFF-FB93-4B6B-A269-CACB61199F44}">
      <dsp:nvSpPr>
        <dsp:cNvPr id="0" name=""/>
        <dsp:cNvSpPr/>
      </dsp:nvSpPr>
      <dsp:spPr>
        <a:xfrm>
          <a:off x="3065645" y="1644646"/>
          <a:ext cx="2546549" cy="25465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Executive</a:t>
          </a:r>
          <a:endParaRPr lang="en-US" sz="2700" kern="1200" dirty="0"/>
        </a:p>
      </dsp:txBody>
      <dsp:txXfrm>
        <a:off x="3305445" y="2302505"/>
        <a:ext cx="1527929" cy="1400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EE24F-57C7-CD4A-A6D5-7E066CFA8AA6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752AC-7DAB-BE44-BDA5-688D9BBD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752AC-7DAB-BE44-BDA5-688D9BBDA0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976A91-F7E8-4A8E-BAB0-E0163EF0A4C7}"/>
              </a:ext>
            </a:extLst>
          </p:cNvPr>
          <p:cNvSpPr/>
          <p:nvPr userDrawn="1"/>
        </p:nvSpPr>
        <p:spPr>
          <a:xfrm>
            <a:off x="102637" y="6083561"/>
            <a:ext cx="2118049" cy="692689"/>
          </a:xfrm>
          <a:prstGeom prst="rect">
            <a:avLst/>
          </a:prstGeom>
          <a:solidFill>
            <a:srgbClr val="0F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977" y="2272933"/>
            <a:ext cx="10772503" cy="1846218"/>
          </a:xfrm>
        </p:spPr>
        <p:txBody>
          <a:bodyPr anchor="b">
            <a:normAutofit/>
          </a:bodyPr>
          <a:lstStyle>
            <a:lvl1pPr algn="ctr">
              <a:defRPr sz="5800">
                <a:solidFill>
                  <a:srgbClr val="0F3E4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246468"/>
            <a:ext cx="10772503" cy="5954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4A8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72142-5DD9-4EFD-8F51-5AD4F7A94AFE}"/>
              </a:ext>
            </a:extLst>
          </p:cNvPr>
          <p:cNvSpPr/>
          <p:nvPr userDrawn="1"/>
        </p:nvSpPr>
        <p:spPr>
          <a:xfrm>
            <a:off x="102637" y="905069"/>
            <a:ext cx="3256383" cy="11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9DDCB9D6-A758-4D38-B698-3653AE21F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977" y="1026289"/>
            <a:ext cx="2671043" cy="10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D4F-EAD9-E64B-8F9E-7E9EAE077F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90E7DB19-35FE-4073-A2E1-384DD46B43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0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93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34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58614-CE73-4901-99F8-2046AA5CA4FE}"/>
              </a:ext>
            </a:extLst>
          </p:cNvPr>
          <p:cNvSpPr/>
          <p:nvPr userDrawn="1"/>
        </p:nvSpPr>
        <p:spPr>
          <a:xfrm>
            <a:off x="9877425" y="6155703"/>
            <a:ext cx="1432726" cy="368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740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 baseline="0">
                <a:solidFill>
                  <a:srgbClr val="0F3E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  <a:lvl2pPr>
              <a:defRPr>
                <a:solidFill>
                  <a:srgbClr val="0F3E4D"/>
                </a:solidFill>
              </a:defRPr>
            </a:lvl2pPr>
            <a:lvl3pPr>
              <a:defRPr>
                <a:solidFill>
                  <a:srgbClr val="0F3E4D"/>
                </a:solidFill>
              </a:defRPr>
            </a:lvl3pPr>
            <a:lvl4pPr>
              <a:defRPr>
                <a:solidFill>
                  <a:srgbClr val="0F3E4D"/>
                </a:solidFill>
              </a:defRPr>
            </a:lvl4pPr>
            <a:lvl5pPr>
              <a:defRPr>
                <a:solidFill>
                  <a:srgbClr val="0F3E4D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0002" y="1141001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57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52200" y="6155189"/>
            <a:ext cx="676169" cy="558877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09133"/>
            <a:ext cx="5471616" cy="50460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CF529D-AC1F-41CA-88A0-A7468C58D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999" y="1109133"/>
            <a:ext cx="3474667" cy="304815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B413D7-54DA-4A8B-AE49-7CE936FE61E8}"/>
              </a:ext>
            </a:extLst>
          </p:cNvPr>
          <p:cNvSpPr/>
          <p:nvPr userDrawn="1"/>
        </p:nvSpPr>
        <p:spPr>
          <a:xfrm>
            <a:off x="431999" y="4326467"/>
            <a:ext cx="5537001" cy="1583266"/>
          </a:xfrm>
          <a:prstGeom prst="rect">
            <a:avLst/>
          </a:prstGeom>
          <a:solidFill>
            <a:srgbClr val="0F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C8D499-D49A-4DC4-95E0-5EBE84554AA2}"/>
              </a:ext>
            </a:extLst>
          </p:cNvPr>
          <p:cNvSpPr txBox="1"/>
          <p:nvPr userDrawn="1"/>
        </p:nvSpPr>
        <p:spPr>
          <a:xfrm>
            <a:off x="533400" y="4436187"/>
            <a:ext cx="5300133" cy="1312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US" sz="12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367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43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1534493" y="1249294"/>
            <a:ext cx="1844909" cy="18449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ln>
            <a:solidFill>
              <a:srgbClr val="0F3E4D"/>
            </a:solidFill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8" y="6155190"/>
            <a:ext cx="575657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7625" y="4097716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8933" y="4097716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282" y="3333327"/>
            <a:ext cx="2160000" cy="5040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85A857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1712" y="3348257"/>
            <a:ext cx="2160587" cy="5040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85A857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3391" y="3365177"/>
            <a:ext cx="2160588" cy="5040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85A857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9282" y="4076451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492" y="1673877"/>
            <a:ext cx="1100524" cy="1027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25" name="Straight Connector 24" descr="First divider line on slide">
            <a:extLst>
              <a:ext uri="{FF2B5EF4-FFF2-40B4-BE49-F238E27FC236}">
                <a16:creationId xmlns:a16="http://schemas.microsoft.com/office/drawing/2014/main" id="{402BCAE3-72EC-4098-A211-3555BFDE9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15490" y="2207660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Second divider line on slide">
            <a:extLst>
              <a:ext uri="{FF2B5EF4-FFF2-40B4-BE49-F238E27FC236}">
                <a16:creationId xmlns:a16="http://schemas.microsoft.com/office/drawing/2014/main" id="{94A08494-9C0E-4AAF-BE9A-166FE994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65417" y="229883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 descr="Third divider line on slide">
            <a:extLst>
              <a:ext uri="{FF2B5EF4-FFF2-40B4-BE49-F238E27FC236}">
                <a16:creationId xmlns:a16="http://schemas.microsoft.com/office/drawing/2014/main" id="{698FE6A1-AEF7-4FD7-A689-908A6B9CC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6368" y="229883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BA1247F-A76E-4B61-A367-F0AAE1AD58DA}"/>
              </a:ext>
            </a:extLst>
          </p:cNvPr>
          <p:cNvSpPr>
            <a:spLocks noChangeAspect="1"/>
          </p:cNvSpPr>
          <p:nvPr userDrawn="1"/>
        </p:nvSpPr>
        <p:spPr>
          <a:xfrm>
            <a:off x="5053545" y="1285205"/>
            <a:ext cx="1844909" cy="18449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7D5CDE4D-206D-46CF-9AAB-26E88C3A599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26544" y="1709788"/>
            <a:ext cx="1100524" cy="1027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573285-0A69-4C58-B67B-F85DEAD16AE7}"/>
              </a:ext>
            </a:extLst>
          </p:cNvPr>
          <p:cNvSpPr>
            <a:spLocks noChangeAspect="1"/>
          </p:cNvSpPr>
          <p:nvPr userDrawn="1"/>
        </p:nvSpPr>
        <p:spPr>
          <a:xfrm>
            <a:off x="8572597" y="1282997"/>
            <a:ext cx="1844909" cy="18449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2BD6BDF-2877-4975-9C08-D1946D3C10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45596" y="1587347"/>
            <a:ext cx="1100524" cy="1027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331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90D8-E1D5-48BF-90A6-A769138F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42344-030C-4001-BD9C-26B6CFB02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6534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44249"/>
          </a:xfr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  <a:lvl3pPr>
              <a:defRPr b="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353801" y="6364470"/>
            <a:ext cx="650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089D4F-EAD9-E64B-8F9E-7E9EAE077FBE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533651F4-E40F-48A2-BD8D-BD8385C65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rgbClr val="0F3E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70763-782E-4855-87EA-411886DEA99F}"/>
              </a:ext>
            </a:extLst>
          </p:cNvPr>
          <p:cNvSpPr txBox="1"/>
          <p:nvPr userDrawn="1"/>
        </p:nvSpPr>
        <p:spPr>
          <a:xfrm>
            <a:off x="585926" y="1722268"/>
            <a:ext cx="6720396" cy="42488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659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431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cxnSp>
        <p:nvCxnSpPr>
          <p:cNvPr id="10" name="Straight Connector 9" descr="Middle divider line">
            <a:extLst>
              <a:ext uri="{FF2B5EF4-FFF2-40B4-BE49-F238E27FC236}">
                <a16:creationId xmlns:a16="http://schemas.microsoft.com/office/drawing/2014/main" id="{2B940646-DE40-4E0F-AE42-6530784C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1763"/>
            <a:ext cx="0" cy="45881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6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 descr="Center divider line">
            <a:extLst>
              <a:ext uri="{FF2B5EF4-FFF2-40B4-BE49-F238E27FC236}">
                <a16:creationId xmlns:a16="http://schemas.microsoft.com/office/drawing/2014/main" id="{AEACA101-2521-41AA-8F51-FF0BF783E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38720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51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1576053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3865184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Short Bio</a:t>
            </a:r>
          </a:p>
        </p:txBody>
      </p:sp>
    </p:spTree>
    <p:extLst>
      <p:ext uri="{BB962C8B-B14F-4D97-AF65-F5344CB8AC3E}">
        <p14:creationId xmlns:p14="http://schemas.microsoft.com/office/powerpoint/2010/main" val="296073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87624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2275640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3E4D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03568-F4CB-4360-A050-E5C581B10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0916" y="6039351"/>
            <a:ext cx="1711477" cy="6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7977" y="1480450"/>
            <a:ext cx="10772503" cy="2055632"/>
          </a:xfrm>
        </p:spPr>
        <p:txBody>
          <a:bodyPr anchor="b">
            <a:normAutofit/>
          </a:bodyPr>
          <a:lstStyle>
            <a:lvl1pPr algn="ctr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99589" y="3750078"/>
            <a:ext cx="10772503" cy="59549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4A8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353801" y="6364470"/>
            <a:ext cx="650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089D4F-EAD9-E64B-8F9E-7E9EAE077FBE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EB6D-AAAC-4882-B916-A6B40139B7D2}"/>
              </a:ext>
            </a:extLst>
          </p:cNvPr>
          <p:cNvSpPr/>
          <p:nvPr userDrawn="1"/>
        </p:nvSpPr>
        <p:spPr>
          <a:xfrm>
            <a:off x="102637" y="6083561"/>
            <a:ext cx="2118049" cy="692689"/>
          </a:xfrm>
          <a:prstGeom prst="rect">
            <a:avLst/>
          </a:prstGeom>
          <a:solidFill>
            <a:srgbClr val="0F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6486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Contact Number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Website Address</a:t>
            </a:r>
          </a:p>
        </p:txBody>
      </p:sp>
    </p:spTree>
    <p:extLst>
      <p:ext uri="{BB962C8B-B14F-4D97-AF65-F5344CB8AC3E}">
        <p14:creationId xmlns:p14="http://schemas.microsoft.com/office/powerpoint/2010/main" val="2061088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5126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3983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884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7676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077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D4F-EAD9-E64B-8F9E-7E9EAE077F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CB806A2F-A763-48F6-9A0C-F42D0E999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F3E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500"/>
            </a:lvl1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F3E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sz="2500"/>
            </a:lvl1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D4F-EAD9-E64B-8F9E-7E9EAE077F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3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984F1177-A09F-4477-A4DD-D2DC53B8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D4F-EAD9-E64B-8F9E-7E9EAE077F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7CF1BA7A-BE81-4F45-B700-6523B1DA9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D4F-EAD9-E64B-8F9E-7E9EAE077F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434EEF26-EAB3-47AA-940F-1C13908CB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02526"/>
            <a:ext cx="3932237" cy="13890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02527"/>
            <a:ext cx="6172200" cy="4158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69919"/>
            <a:ext cx="3932237" cy="26911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D4F-EAD9-E64B-8F9E-7E9EAE077F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838200" y="129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/>
              <a:t>Click to edit Master title style</a:t>
            </a:r>
            <a:endParaRPr lang="en-US" sz="360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13C519A4-2433-470D-AF00-F3671D1F3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6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1720940"/>
            <a:ext cx="6172200" cy="41401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9D4F-EAD9-E64B-8F9E-7E9EAE077F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838200" y="129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/>
              <a:t>Click to edit Master title style</a:t>
            </a:r>
            <a:endParaRPr lang="en-US" sz="36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9788" y="1702526"/>
            <a:ext cx="3932237" cy="13890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69919"/>
            <a:ext cx="3932237" cy="26911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A green and white sign&#10;&#10;Description automatically generated with low confidence">
            <a:extLst>
              <a:ext uri="{FF2B5EF4-FFF2-40B4-BE49-F238E27FC236}">
                <a16:creationId xmlns:a16="http://schemas.microsoft.com/office/drawing/2014/main" id="{83539E9D-E19A-4F9E-B52E-590DC7F21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926" y="6081105"/>
            <a:ext cx="1461470" cy="5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5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1" y="6364470"/>
            <a:ext cx="650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4089D4F-EAD9-E64B-8F9E-7E9EAE077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75655" y="636447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96686-D5A9-43A5-8BD0-0FBFB30F1C4A}"/>
              </a:ext>
            </a:extLst>
          </p:cNvPr>
          <p:cNvSpPr/>
          <p:nvPr userDrawn="1"/>
        </p:nvSpPr>
        <p:spPr>
          <a:xfrm>
            <a:off x="102637" y="6083561"/>
            <a:ext cx="2118049" cy="69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F3E4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F3E4D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3E4D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>
                <a:solidFill>
                  <a:schemeClr val="tx2"/>
                </a:solidFill>
                <a:latin typeface="+mj-lt"/>
              </a:rPr>
              <a:t>VNF Solutions LLC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262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0F3E4D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rgbClr val="0F3E4D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0F3E4D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0F3E4D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0F3E4D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0F3E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wd@vnf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A4A596-9C5B-4E90-92D5-4B8EB1661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977" y="2432530"/>
            <a:ext cx="10772503" cy="1846218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latin typeface="Arial Narrow" panose="020B0606020202030204" pitchFamily="34" charset="0"/>
              </a:rPr>
              <a:t>Federal Methane Policies:</a:t>
            </a:r>
            <a:br>
              <a:rPr lang="en-US" sz="6000" dirty="0">
                <a:latin typeface="Arial Narrow" panose="020B0606020202030204" pitchFamily="34" charset="0"/>
              </a:rPr>
            </a:br>
            <a:r>
              <a:rPr lang="en-US" sz="6000" dirty="0">
                <a:latin typeface="Arial Narrow" panose="020B0606020202030204" pitchFamily="34" charset="0"/>
              </a:rPr>
              <a:t>Legal Issues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2D4C1-F362-B812-E299-4C132C1AA7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B1016-3BAC-7C5B-98A5-63025DE74346}"/>
              </a:ext>
            </a:extLst>
          </p:cNvPr>
          <p:cNvSpPr txBox="1"/>
          <p:nvPr/>
        </p:nvSpPr>
        <p:spPr>
          <a:xfrm>
            <a:off x="7744408" y="5081883"/>
            <a:ext cx="4014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Environmental Law Institute</a:t>
            </a:r>
          </a:p>
          <a:p>
            <a:r>
              <a:rPr lang="en-US" dirty="0"/>
              <a:t>Global Methane Regulation Webinar</a:t>
            </a:r>
          </a:p>
          <a:p>
            <a:r>
              <a:rPr lang="en-US" dirty="0"/>
              <a:t>Jan. 31,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5561D-77A6-06C3-1C05-16E76C9AC2ED}"/>
              </a:ext>
            </a:extLst>
          </p:cNvPr>
          <p:cNvSpPr txBox="1"/>
          <p:nvPr/>
        </p:nvSpPr>
        <p:spPr>
          <a:xfrm>
            <a:off x="863601" y="5081883"/>
            <a:ext cx="201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Kyle Danish</a:t>
            </a:r>
          </a:p>
        </p:txBody>
      </p:sp>
    </p:spTree>
    <p:extLst>
      <p:ext uri="{BB962C8B-B14F-4D97-AF65-F5344CB8AC3E}">
        <p14:creationId xmlns:p14="http://schemas.microsoft.com/office/powerpoint/2010/main" val="154515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7826-ABEC-3E3D-3594-1BE1023C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NSPS </a:t>
            </a:r>
            <a:r>
              <a:rPr lang="en-US" dirty="0" err="1"/>
              <a:t>OOOOb</a:t>
            </a:r>
            <a:r>
              <a:rPr lang="en-US" dirty="0"/>
              <a:t> / EG </a:t>
            </a:r>
            <a:r>
              <a:rPr lang="en-US" dirty="0" err="1"/>
              <a:t>OOOOc</a:t>
            </a:r>
            <a:r>
              <a:rPr lang="en-US" dirty="0"/>
              <a:t> Rule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B11815-15E5-8EC1-0188-07EA7A08F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25024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2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BF23-7C5A-2A8D-628B-9BBA4099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Subpart W and Waste Emissions Charge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9A12A0-2520-98E9-8A30-8A8055F72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235621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3E5C2-6414-CB31-DF12-1974B8885D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8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65AB-93C5-D6F0-FDAA-2C4E1F7C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to Rollback or Reversal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2C47554-54B9-5E5C-E8F6-3AD0B52D8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695325"/>
              </p:ext>
            </p:extLst>
          </p:nvPr>
        </p:nvGraphicFramePr>
        <p:xfrm>
          <a:off x="838200" y="1825626"/>
          <a:ext cx="10515600" cy="4244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12AE-B062-EFE9-74DA-A72C3F8021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8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048692" y="2013354"/>
            <a:ext cx="8079377" cy="44119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For more information: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63211" y="2929649"/>
            <a:ext cx="7334460" cy="883468"/>
          </a:xfrm>
        </p:spPr>
        <p:txBody>
          <a:bodyPr>
            <a:noAutofit/>
          </a:bodyPr>
          <a:lstStyle/>
          <a:p>
            <a:pPr marL="1371600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dirty="0">
                <a:solidFill>
                  <a:srgbClr val="85A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Kyle Danish</a:t>
            </a:r>
          </a:p>
          <a:p>
            <a:pPr marL="1371600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8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	202-361-5621	</a:t>
            </a:r>
          </a:p>
          <a:p>
            <a:pPr marL="1371600">
              <a:lnSpc>
                <a:spcPct val="7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kwd@vnf.com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marL="1371600">
              <a:lnSpc>
                <a:spcPct val="7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8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@kyledanish	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778702" y="3166268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48691" y="3943510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778702" y="3943510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508713" y="3943510"/>
            <a:ext cx="2033870" cy="8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84A85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F3E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</a:pPr>
            <a:endParaRPr lang="en-US" sz="15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9314" y="2584936"/>
            <a:ext cx="7693269" cy="0"/>
          </a:xfrm>
          <a:prstGeom prst="line">
            <a:avLst/>
          </a:prstGeom>
          <a:ln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81282"/>
      </p:ext>
    </p:extLst>
  </p:cSld>
  <p:clrMapOvr>
    <a:masterClrMapping/>
  </p:clrMapOvr>
</p:sld>
</file>

<file path=ppt/theme/theme1.xml><?xml version="1.0" encoding="utf-8"?>
<a:theme xmlns:a="http://schemas.openxmlformats.org/drawingml/2006/main" name="VanNessPPT_Template_v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NessPPT_Template_v3" id="{B016F1D3-A6DE-6B4B-A78E-001008AB6719}" vid="{4136CA8B-8265-9147-BCA4-E9E6126316B7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F3E4D"/>
      </a:dk1>
      <a:lt1>
        <a:sysClr val="window" lastClr="FFFFFF"/>
      </a:lt1>
      <a:dk2>
        <a:srgbClr val="85A857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2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5_Green pitch deck_AAS_v4" id="{7774237F-020F-43A5-B912-064E6C199417}" vid="{D87B7C14-9379-4774-A3D4-9FA5066AD9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<?xml version="1.0" encoding="utf-8"?>
<properties xmlns="http://www.imanage.com/work/xmlschema">
  <documentid>VanDoc!1284801.1</documentid>
  <senderid>KWD</senderid>
  <senderemail>KWD@VNF.COM</senderemail>
  <lastmodified>2024-01-29T12:49:05.0000000-05:00</lastmodified>
  <database>VanDoc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>VanNessPPT_Template_v3</Template>
  <TotalTime>785</TotalTime>
  <Words>88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Helvetica</vt:lpstr>
      <vt:lpstr>Times New Roman</vt:lpstr>
      <vt:lpstr>VanNessPPT_Template_v3</vt:lpstr>
      <vt:lpstr>1_Office Theme</vt:lpstr>
      <vt:lpstr>Federal Methane Policies: Legal Issues</vt:lpstr>
      <vt:lpstr>NSPS OOOOb / EG OOOOc Rule</vt:lpstr>
      <vt:lpstr>Subpart W and Waste Emissions Charge</vt:lpstr>
      <vt:lpstr>Vulnerability to Rollback or Reversal</vt:lpstr>
      <vt:lpstr>For more information:</vt:lpstr>
    </vt:vector>
  </TitlesOfParts>
  <Company>Van Ness Feldman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Anat J. Allal</dc:creator>
  <cp:lastModifiedBy>Kyle Danish</cp:lastModifiedBy>
  <cp:revision>39</cp:revision>
  <dcterms:created xsi:type="dcterms:W3CDTF">2019-03-18T17:42:55Z</dcterms:created>
  <dcterms:modified xsi:type="dcterms:W3CDTF">2024-01-29T17:49:05Z</dcterms:modified>
</cp:coreProperties>
</file>